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2" r:id="rId2"/>
    <p:sldId id="256" r:id="rId3"/>
    <p:sldId id="257" r:id="rId4"/>
    <p:sldId id="259" r:id="rId5"/>
    <p:sldId id="258" r:id="rId6"/>
    <p:sldId id="260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0" rIns="96661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82889BF9-532D-4004-B8ED-419C3A9EC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C7FAC-600C-4BD5-92B4-BCBFB4FC2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FC386-AE62-4640-9494-F116DC41E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322C8-00C1-40A7-831C-E18970DF1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88389-89B8-482B-AB63-5E01D858E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37638-AC37-4248-8DB4-37581747B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7875C-F1C7-4E0B-B644-3D94EB62F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F3AF4-C65B-4F70-A94F-F43F4FDCF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5A983-81BC-42A5-BB59-C3666AC5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1AB5B-9381-42F9-B5A8-7D783B228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ED70E-8018-442F-8751-84D806F62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01509-56D4-4B8E-B646-38EE3F539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1E80601-8703-422A-9EFD-D8A1FDC4D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209800" y="152400"/>
            <a:ext cx="42767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Causes of the Civil War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i="1">
                <a:cs typeface="Arial" charset="0"/>
              </a:rPr>
              <a:t> Sectionalism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16764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i="1">
                <a:cs typeface="Arial" charset="0"/>
              </a:rPr>
              <a:t> Slavery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1000" y="2667000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i="1">
                <a:cs typeface="Arial" charset="0"/>
              </a:rPr>
              <a:t> State’s Rights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04800" y="3581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i="1">
                <a:cs typeface="Arial" charset="0"/>
              </a:rPr>
              <a:t> Election of 1860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828800" y="4419600"/>
            <a:ext cx="6781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i="1">
                <a:cs typeface="Arial" charset="0"/>
              </a:rPr>
              <a:t> Lincoln’s name does not appear on the ballot in 10 Southern states.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1000" y="56388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i="1">
                <a:cs typeface="Arial" charset="0"/>
              </a:rPr>
              <a:t> Secession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5" grpId="0"/>
      <p:bldP spid="122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2590800" y="152400"/>
            <a:ext cx="3810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The Civil War Begins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04800" y="669925"/>
            <a:ext cx="8534400" cy="580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000" b="1"/>
              <a:t> Southern states are unhappy with the election.</a:t>
            </a:r>
          </a:p>
          <a:p>
            <a:pPr lvl="3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000" b="1"/>
              <a:t>Do not feel represented.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000" b="1"/>
              <a:t> Dec. 20, 1860 – </a:t>
            </a:r>
            <a:r>
              <a:rPr lang="en-US" sz="3000" b="1" u="sng"/>
              <a:t>South Carolina</a:t>
            </a:r>
            <a:r>
              <a:rPr lang="en-US" sz="3000" b="1"/>
              <a:t> secedes from the United States.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000" b="1"/>
              <a:t> Feb. 1861 – Alabama, Florida, Georgia, Louisiana, Mississippi, &amp; Texas secede.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000" b="1"/>
              <a:t> Deep South – Cotton Kingdom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000" b="1"/>
              <a:t> Lincoln is not in office yet, Buchanan is a “</a:t>
            </a:r>
            <a:r>
              <a:rPr lang="en-US" sz="3000" b="1" u="sng"/>
              <a:t>lame duck.”</a:t>
            </a:r>
            <a:endParaRPr lang="en-US" sz="3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8534400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/>
              <a:t> Lincoln is inaugurated.</a:t>
            </a:r>
          </a:p>
          <a:p>
            <a:pPr lvl="3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/>
              <a:t> Secession is Unconstitutional.</a:t>
            </a:r>
          </a:p>
          <a:p>
            <a:pPr lvl="3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/>
              <a:t> Main goal is to preserve the Union; at any cost.</a:t>
            </a:r>
          </a:p>
          <a:p>
            <a:pPr lvl="3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/>
              <a:t> Did not want to abolish slavery.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/>
              <a:t> Seceded states form the Confederate States of America.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/>
              <a:t> Elect Jefferson Davis as President.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b="1"/>
              <a:t> Begin seizing US forts, Post Offices, and other government buildings.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fort-sumter-april-186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63" y="152400"/>
            <a:ext cx="9088437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2438400" y="228600"/>
            <a:ext cx="3886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Fort Sumter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04800" y="1295400"/>
            <a:ext cx="8610600" cy="457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b="1"/>
              <a:t> Sits in the mouth of harbor – Charleston, S.C.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b="1"/>
              <a:t> Important port for the Confederacy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b="1"/>
              <a:t> Commander refuses to surrender.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b="1"/>
              <a:t> April 12</a:t>
            </a:r>
            <a:r>
              <a:rPr lang="en-US" sz="2800" b="1" baseline="30000"/>
              <a:t>th</a:t>
            </a:r>
            <a:r>
              <a:rPr lang="en-US" sz="2800" b="1"/>
              <a:t>, 1861, Confederates attack Fort Sumter.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b="1"/>
              <a:t> </a:t>
            </a:r>
            <a:r>
              <a:rPr lang="en-US" sz="2800" b="1" u="sng"/>
              <a:t>Spark</a:t>
            </a:r>
            <a:r>
              <a:rPr lang="en-US" sz="2800" b="1"/>
              <a:t> of the Civil War.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b="1"/>
              <a:t> Lincoln creates an army to fight the Confederacy.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ftsum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9144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3507</TotalTime>
  <Words>221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wvcsd</dc:creator>
  <cp:lastModifiedBy>trauschenbach</cp:lastModifiedBy>
  <cp:revision>11</cp:revision>
  <dcterms:created xsi:type="dcterms:W3CDTF">2006-09-20T11:46:02Z</dcterms:created>
  <dcterms:modified xsi:type="dcterms:W3CDTF">2012-09-19T19:25:33Z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