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9" r:id="rId4"/>
    <p:sldId id="260" r:id="rId5"/>
    <p:sldId id="261" r:id="rId6"/>
    <p:sldId id="263" r:id="rId7"/>
    <p:sldId id="275" r:id="rId8"/>
    <p:sldId id="274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9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4BB9-8480-C54B-B34E-2F6DFBA94441}" type="datetimeFigureOut">
              <a:rPr lang="en-US" smtClean="0"/>
              <a:t>12/16/12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98-2A5A-AC44-8082-CD1DC7D73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6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4BB9-8480-C54B-B34E-2F6DFBA94441}" type="datetimeFigureOut">
              <a:rPr lang="en-US" smtClean="0"/>
              <a:t>12/16/12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98-2A5A-AC44-8082-CD1DC7D73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6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4BB9-8480-C54B-B34E-2F6DFBA94441}" type="datetimeFigureOut">
              <a:rPr lang="en-US" smtClean="0"/>
              <a:t>12/16/12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98-2A5A-AC44-8082-CD1DC7D73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59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4BB9-8480-C54B-B34E-2F6DFBA94441}" type="datetimeFigureOut">
              <a:rPr lang="en-US" smtClean="0"/>
              <a:t>12/16/12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98-2A5A-AC44-8082-CD1DC7D73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4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4BB9-8480-C54B-B34E-2F6DFBA94441}" type="datetimeFigureOut">
              <a:rPr lang="en-US" smtClean="0"/>
              <a:t>12/16/12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98-2A5A-AC44-8082-CD1DC7D73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45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4BB9-8480-C54B-B34E-2F6DFBA94441}" type="datetimeFigureOut">
              <a:rPr lang="en-US" smtClean="0"/>
              <a:t>12/16/12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98-2A5A-AC44-8082-CD1DC7D73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99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4BB9-8480-C54B-B34E-2F6DFBA94441}" type="datetimeFigureOut">
              <a:rPr lang="en-US" smtClean="0"/>
              <a:t>12/16/12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98-2A5A-AC44-8082-CD1DC7D73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6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4BB9-8480-C54B-B34E-2F6DFBA94441}" type="datetimeFigureOut">
              <a:rPr lang="en-US" smtClean="0"/>
              <a:t>12/16/12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98-2A5A-AC44-8082-CD1DC7D73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87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4BB9-8480-C54B-B34E-2F6DFBA94441}" type="datetimeFigureOut">
              <a:rPr lang="en-US" smtClean="0"/>
              <a:t>12/16/12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98-2A5A-AC44-8082-CD1DC7D73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42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4BB9-8480-C54B-B34E-2F6DFBA94441}" type="datetimeFigureOut">
              <a:rPr lang="en-US" smtClean="0"/>
              <a:t>12/16/12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98-2A5A-AC44-8082-CD1DC7D73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4BB9-8480-C54B-B34E-2F6DFBA94441}" type="datetimeFigureOut">
              <a:rPr lang="en-US" smtClean="0"/>
              <a:t>12/16/12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3198-2A5A-AC44-8082-CD1DC7D73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4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04BB9-8480-C54B-B34E-2F6DFBA94441}" type="datetimeFigureOut">
              <a:rPr lang="en-US" smtClean="0"/>
              <a:t>12/16/12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63198-2A5A-AC44-8082-CD1DC7D73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5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nhattan-map-pic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686800" cy="6324600"/>
          </a:xfrm>
        </p:spPr>
      </p:pic>
    </p:spTree>
    <p:extLst>
      <p:ext uri="{BB962C8B-B14F-4D97-AF65-F5344CB8AC3E}">
        <p14:creationId xmlns:p14="http://schemas.microsoft.com/office/powerpoint/2010/main" val="2443958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71184" y="1936685"/>
            <a:ext cx="8229600" cy="1143000"/>
          </a:xfrm>
        </p:spPr>
        <p:txBody>
          <a:bodyPr>
            <a:norm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Jacob Riis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3" descr="ri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44167"/>
            <a:ext cx="3505200" cy="4513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3354642"/>
            <a:ext cx="46482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b="1" dirty="0" smtClean="0"/>
              <a:t>Muckraking </a:t>
            </a:r>
            <a:r>
              <a:rPr lang="en-US" sz="2800" dirty="0" smtClean="0"/>
              <a:t>journalist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Exposed horrible tenement conditions in </a:t>
            </a:r>
            <a:r>
              <a:rPr lang="en-US" sz="2800" i="1" dirty="0" smtClean="0"/>
              <a:t>How the Other Half Lives</a:t>
            </a:r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8059" y="252646"/>
            <a:ext cx="870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Reformers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dedicated their lives to improving conditions in cities.</a:t>
            </a:r>
            <a:endParaRPr lang="en-US" sz="3600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1627810"/>
            <a:ext cx="9354156" cy="1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475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nement-eastside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73" y="0"/>
            <a:ext cx="5353763" cy="693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35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y-tenem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79" y="626097"/>
            <a:ext cx="8563494" cy="623190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0" y="0"/>
            <a:ext cx="43104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Slums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58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is_womens_lodg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8153400" cy="65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39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varickmarch1893_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4"/>
            <a:ext cx="9144000" cy="673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11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Effects of Reformers</a:t>
            </a:r>
            <a:endParaRPr lang="en-US" sz="5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1893 – Illinois passes labor laws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Limit </a:t>
            </a:r>
            <a:r>
              <a:rPr lang="en-US" dirty="0" err="1" smtClean="0"/>
              <a:t>womn’s</a:t>
            </a:r>
            <a:r>
              <a:rPr lang="en-US" dirty="0" smtClean="0"/>
              <a:t> working hours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Prevent child labor</a:t>
            </a:r>
          </a:p>
          <a:p>
            <a:endParaRPr lang="en-US" dirty="0"/>
          </a:p>
          <a:p>
            <a:r>
              <a:rPr lang="en-US" dirty="0" smtClean="0"/>
              <a:t>1901 - New York State </a:t>
            </a:r>
            <a:r>
              <a:rPr lang="en-US" dirty="0"/>
              <a:t>T</a:t>
            </a:r>
            <a:r>
              <a:rPr lang="en-US" dirty="0" smtClean="0"/>
              <a:t>enement </a:t>
            </a:r>
            <a:r>
              <a:rPr lang="en-US" dirty="0"/>
              <a:t>H</a:t>
            </a:r>
            <a:r>
              <a:rPr lang="en-US" dirty="0" smtClean="0"/>
              <a:t>ouse Act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Called for ventilation, running water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 model for housing reform in other cities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28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4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Jane Addams &amp; The Hull House</a:t>
            </a:r>
            <a:endParaRPr lang="en-US" sz="4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Picture 3" descr="addam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98" y="3814104"/>
            <a:ext cx="2057400" cy="2882900"/>
          </a:xfrm>
          <a:prstGeom prst="rect">
            <a:avLst/>
          </a:prstGeom>
        </p:spPr>
      </p:pic>
      <p:pic>
        <p:nvPicPr>
          <p:cNvPr id="5" name="Picture 4" descr="800px-Hull_Hous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558" y="3842044"/>
            <a:ext cx="4064000" cy="2854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457862"/>
            <a:ext cx="89785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Famous </a:t>
            </a:r>
            <a:r>
              <a:rPr lang="en-US" sz="2800" b="1" dirty="0" smtClean="0">
                <a:solidFill>
                  <a:srgbClr val="000000"/>
                </a:solidFill>
              </a:rPr>
              <a:t>Settlement House </a:t>
            </a:r>
            <a:r>
              <a:rPr lang="en-US" sz="2800" dirty="0" smtClean="0">
                <a:solidFill>
                  <a:srgbClr val="000000"/>
                </a:solidFill>
              </a:rPr>
              <a:t>in Chicago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Offered education, recreation, social activities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Kindergarten, cooking, sewing &amp; art classes, plays, sports</a:t>
            </a:r>
          </a:p>
        </p:txBody>
      </p:sp>
    </p:spTree>
    <p:extLst>
      <p:ext uri="{BB962C8B-B14F-4D97-AF65-F5344CB8AC3E}">
        <p14:creationId xmlns:p14="http://schemas.microsoft.com/office/powerpoint/2010/main" val="4229875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800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Considering everything we’ve learned about immigration and urbanization, what makes the United States a </a:t>
            </a:r>
            <a:r>
              <a:rPr lang="en-US" dirty="0" smtClean="0">
                <a:solidFill>
                  <a:srgbClr val="FF0000"/>
                </a:solidFill>
              </a:rPr>
              <a:t>melting pot</a:t>
            </a:r>
            <a:r>
              <a:rPr lang="en-US" dirty="0" smtClean="0"/>
              <a:t>?  What makes it a </a:t>
            </a:r>
            <a:r>
              <a:rPr lang="en-US" dirty="0" smtClean="0">
                <a:solidFill>
                  <a:srgbClr val="FF0000"/>
                </a:solidFill>
              </a:rPr>
              <a:t>salad bowl</a:t>
            </a:r>
            <a:r>
              <a:rPr lang="en-US" dirty="0" smtClean="0"/>
              <a:t>? Be specific.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678176"/>
            <a:ext cx="3352800" cy="4179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30" y="2808493"/>
            <a:ext cx="3344348" cy="38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34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8305800" cy="6019800"/>
          </a:xfrm>
        </p:spPr>
      </p:pic>
    </p:spTree>
    <p:extLst>
      <p:ext uri="{BB962C8B-B14F-4D97-AF65-F5344CB8AC3E}">
        <p14:creationId xmlns:p14="http://schemas.microsoft.com/office/powerpoint/2010/main" val="2199229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3130"/>
            <a:ext cx="7772400" cy="1470025"/>
          </a:xfrm>
        </p:spPr>
        <p:txBody>
          <a:bodyPr>
            <a:normAutofit/>
          </a:bodyPr>
          <a:lstStyle/>
          <a:p>
            <a:r>
              <a:rPr lang="en-US" sz="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Urbanization</a:t>
            </a:r>
            <a:endParaRPr lang="en-US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973" y="1739582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movement of people from rural to urban areas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99" y="3810248"/>
            <a:ext cx="3701630" cy="2776223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024143" y="4794071"/>
            <a:ext cx="822960" cy="82296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153" y="3791891"/>
            <a:ext cx="3726106" cy="279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34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ross-Section-on-Sixth-Avenue-at-Thirty-third-Street-New-F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1"/>
            <a:ext cx="9144000" cy="6553200"/>
          </a:xfrm>
        </p:spPr>
      </p:pic>
    </p:spTree>
    <p:extLst>
      <p:ext uri="{BB962C8B-B14F-4D97-AF65-F5344CB8AC3E}">
        <p14:creationId xmlns:p14="http://schemas.microsoft.com/office/powerpoint/2010/main" val="4039210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e-mckinney-ave-trolle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8839200" cy="6629400"/>
          </a:xfrm>
        </p:spPr>
      </p:pic>
    </p:spTree>
    <p:extLst>
      <p:ext uri="{BB962C8B-B14F-4D97-AF65-F5344CB8AC3E}">
        <p14:creationId xmlns:p14="http://schemas.microsoft.com/office/powerpoint/2010/main" val="1460102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tructur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4147233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0"/>
            <a:ext cx="4038600" cy="6858000"/>
          </a:xfrm>
        </p:spPr>
      </p:pic>
    </p:spTree>
    <p:extLst>
      <p:ext uri="{BB962C8B-B14F-4D97-AF65-F5344CB8AC3E}">
        <p14:creationId xmlns:p14="http://schemas.microsoft.com/office/powerpoint/2010/main" val="5615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cell New Littles Mapping  1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7805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Y-CA239_CHINAT_G_201211161819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05" y="740136"/>
            <a:ext cx="9168505" cy="6117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Ethnic Neighborhoods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6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Benefits of Urbanization</a:t>
            </a:r>
            <a:endParaRPr lang="en-US" sz="5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59569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Technological advancement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Cultural opportunity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Community improvement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6169" y="4024910"/>
            <a:ext cx="8400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…But what were some of the negative parts of urban life?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32383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155</Words>
  <Application>Microsoft Macintosh PowerPoint</Application>
  <PresentationFormat>On-screen Show (4:3)</PresentationFormat>
  <Paragraphs>30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Urbanization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Benefits of Urbanization</vt:lpstr>
      <vt:lpstr>Jacob Riis</vt:lpstr>
      <vt:lpstr>PowerPoint Presentation</vt:lpstr>
      <vt:lpstr>PowerPoint Presentation</vt:lpstr>
      <vt:lpstr>PowerPoint Presentation</vt:lpstr>
      <vt:lpstr>PowerPoint Presentation</vt:lpstr>
      <vt:lpstr>Effects of Reformers</vt:lpstr>
      <vt:lpstr>Jane Addams &amp; The Hull House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Lang</dc:creator>
  <cp:lastModifiedBy>Michael Lang</cp:lastModifiedBy>
  <cp:revision>9</cp:revision>
  <dcterms:created xsi:type="dcterms:W3CDTF">2012-12-16T17:49:49Z</dcterms:created>
  <dcterms:modified xsi:type="dcterms:W3CDTF">2012-12-16T18:33:44Z</dcterms:modified>
</cp:coreProperties>
</file>